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12"/>
  </p:notesMasterIdLst>
  <p:handoutMasterIdLst>
    <p:handoutMasterId r:id="rId13"/>
  </p:handoutMasterIdLst>
  <p:sldIdLst>
    <p:sldId id="267" r:id="rId3"/>
    <p:sldId id="265" r:id="rId4"/>
    <p:sldId id="260" r:id="rId5"/>
    <p:sldId id="264" r:id="rId6"/>
    <p:sldId id="263" r:id="rId7"/>
    <p:sldId id="259" r:id="rId8"/>
    <p:sldId id="261" r:id="rId9"/>
    <p:sldId id="262"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0EE14A-F268-8249-8C4F-C8D16BEC7D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F6346E-7029-564D-8C67-749C90A3EB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FB222E-CA54-5347-9183-74BAB96890C3}" type="datetimeFigureOut">
              <a:rPr lang="en-US" smtClean="0"/>
              <a:t>9/23/22</a:t>
            </a:fld>
            <a:endParaRPr lang="en-US"/>
          </a:p>
        </p:txBody>
      </p:sp>
      <p:sp>
        <p:nvSpPr>
          <p:cNvPr id="4" name="Footer Placeholder 3">
            <a:extLst>
              <a:ext uri="{FF2B5EF4-FFF2-40B4-BE49-F238E27FC236}">
                <a16:creationId xmlns:a16="http://schemas.microsoft.com/office/drawing/2014/main" id="{E375E85B-CD5B-FB42-8FEB-AEF8D4107A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21ED64-0736-5142-A3E5-0E9ACD9E63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5047D3-892A-4E4F-9997-448530783A12}" type="slidenum">
              <a:rPr lang="en-US" smtClean="0"/>
              <a:t>‹#›</a:t>
            </a:fld>
            <a:endParaRPr lang="en-US"/>
          </a:p>
        </p:txBody>
      </p:sp>
    </p:spTree>
    <p:extLst>
      <p:ext uri="{BB962C8B-B14F-4D97-AF65-F5344CB8AC3E}">
        <p14:creationId xmlns:p14="http://schemas.microsoft.com/office/powerpoint/2010/main" val="2903731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42C6E-B839-0B4D-8049-A241AF951AE8}" type="datetimeFigureOut">
              <a:rPr lang="en-US" smtClean="0"/>
              <a:t>9/23/22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57C1D-F1A1-7647-A1EC-2790FB44D3F0}" type="slidenum">
              <a:rPr lang="en-US" smtClean="0"/>
              <a:t>‹#›</a:t>
            </a:fld>
            <a:endParaRPr lang="en-US"/>
          </a:p>
        </p:txBody>
      </p:sp>
    </p:spTree>
    <p:extLst>
      <p:ext uri="{BB962C8B-B14F-4D97-AF65-F5344CB8AC3E}">
        <p14:creationId xmlns:p14="http://schemas.microsoft.com/office/powerpoint/2010/main" val="128761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7CF-8E7E-AE4B-9067-5BA311158BD5}"/>
              </a:ext>
            </a:extLst>
          </p:cNvPr>
          <p:cNvSpPr>
            <a:spLocks noGrp="1"/>
          </p:cNvSpPr>
          <p:nvPr>
            <p:ph type="ctrTitle"/>
          </p:nvPr>
        </p:nvSpPr>
        <p:spPr>
          <a:xfrm>
            <a:off x="1524000" y="1264597"/>
            <a:ext cx="9144000" cy="218779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C06C2-C2FD-4041-9360-4BA8482B88BD}"/>
              </a:ext>
            </a:extLst>
          </p:cNvPr>
          <p:cNvSpPr>
            <a:spLocks noGrp="1"/>
          </p:cNvSpPr>
          <p:nvPr>
            <p:ph type="subTitle" idx="1"/>
          </p:nvPr>
        </p:nvSpPr>
        <p:spPr>
          <a:xfrm>
            <a:off x="1524000" y="365567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5">
            <a:extLst>
              <a:ext uri="{FF2B5EF4-FFF2-40B4-BE49-F238E27FC236}">
                <a16:creationId xmlns:a16="http://schemas.microsoft.com/office/drawing/2014/main" id="{15937ACE-5451-4E16-4F79-E09990D2CEE1}"/>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188790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22F7-D833-465D-ABCA-D742F1CB64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7DDF4A-01EA-4C2D-BB2C-7A832B439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3D6064-A9B8-4055-AC1A-2E2FC900DE2D}"/>
              </a:ext>
            </a:extLst>
          </p:cNvPr>
          <p:cNvSpPr>
            <a:spLocks noGrp="1"/>
          </p:cNvSpPr>
          <p:nvPr>
            <p:ph type="dt" sz="half" idx="10"/>
          </p:nvPr>
        </p:nvSpPr>
        <p:spPr/>
        <p:txBody>
          <a:bodyPr/>
          <a:lstStyle/>
          <a:p>
            <a:fld id="{78101435-7F25-4A8F-B218-0DE19B5C1AB5}" type="datetimeFigureOut">
              <a:rPr lang="en-US" smtClean="0"/>
              <a:t>9/23/22</a:t>
            </a:fld>
            <a:endParaRPr lang="en-US"/>
          </a:p>
        </p:txBody>
      </p:sp>
      <p:sp>
        <p:nvSpPr>
          <p:cNvPr id="5" name="Footer Placeholder 4">
            <a:extLst>
              <a:ext uri="{FF2B5EF4-FFF2-40B4-BE49-F238E27FC236}">
                <a16:creationId xmlns:a16="http://schemas.microsoft.com/office/drawing/2014/main" id="{F8B97626-AFD9-481E-986E-75B832318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141A7-5373-45D0-A25F-BDAD6F7AE07C}"/>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94288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3C49A-0491-4328-BA04-82833699DB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CAA15-975E-441C-A401-8C14A440A5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4FB9D-CEEA-4234-8735-600EE7B9FA3A}"/>
              </a:ext>
            </a:extLst>
          </p:cNvPr>
          <p:cNvSpPr>
            <a:spLocks noGrp="1"/>
          </p:cNvSpPr>
          <p:nvPr>
            <p:ph type="dt" sz="half" idx="10"/>
          </p:nvPr>
        </p:nvSpPr>
        <p:spPr/>
        <p:txBody>
          <a:bodyPr/>
          <a:lstStyle/>
          <a:p>
            <a:fld id="{78101435-7F25-4A8F-B218-0DE19B5C1AB5}" type="datetimeFigureOut">
              <a:rPr lang="en-US" smtClean="0"/>
              <a:t>9/23/22</a:t>
            </a:fld>
            <a:endParaRPr lang="en-US"/>
          </a:p>
        </p:txBody>
      </p:sp>
      <p:sp>
        <p:nvSpPr>
          <p:cNvPr id="5" name="Footer Placeholder 4">
            <a:extLst>
              <a:ext uri="{FF2B5EF4-FFF2-40B4-BE49-F238E27FC236}">
                <a16:creationId xmlns:a16="http://schemas.microsoft.com/office/drawing/2014/main" id="{9138AC23-6B28-48C0-B579-0A92281CB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C2235-8988-4C3B-938A-9B711E83A9C3}"/>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323699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AD35-04EC-4CA5-B17F-CBAE44A51B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F34232-216E-4602-BD20-93EEECBEB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01B1F-E891-4E82-B2CB-4F0DCAF3AC5F}"/>
              </a:ext>
            </a:extLst>
          </p:cNvPr>
          <p:cNvSpPr>
            <a:spLocks noGrp="1"/>
          </p:cNvSpPr>
          <p:nvPr>
            <p:ph type="dt" sz="half" idx="10"/>
          </p:nvPr>
        </p:nvSpPr>
        <p:spPr/>
        <p:txBody>
          <a:bodyPr/>
          <a:lstStyle/>
          <a:p>
            <a:fld id="{78101435-7F25-4A8F-B218-0DE19B5C1AB5}" type="datetimeFigureOut">
              <a:rPr lang="en-US" smtClean="0"/>
              <a:t>9/23/22</a:t>
            </a:fld>
            <a:endParaRPr lang="en-US"/>
          </a:p>
        </p:txBody>
      </p:sp>
      <p:sp>
        <p:nvSpPr>
          <p:cNvPr id="5" name="Footer Placeholder 4">
            <a:extLst>
              <a:ext uri="{FF2B5EF4-FFF2-40B4-BE49-F238E27FC236}">
                <a16:creationId xmlns:a16="http://schemas.microsoft.com/office/drawing/2014/main" id="{F140F76F-CA0A-4070-BCB0-3CA5C3671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6EE2F-B4F4-4681-950D-FDCCFA0BBC55}"/>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929238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03BA-CD4A-4B39-87BB-11952AFF6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2F5D4-C8A4-49B0-B2C8-D0A9C55714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67340-8D34-4411-A1EC-97CBC2ACE3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391257-AB3A-4254-B5B1-06E99FDCFF1A}"/>
              </a:ext>
            </a:extLst>
          </p:cNvPr>
          <p:cNvSpPr>
            <a:spLocks noGrp="1"/>
          </p:cNvSpPr>
          <p:nvPr>
            <p:ph type="dt" sz="half" idx="10"/>
          </p:nvPr>
        </p:nvSpPr>
        <p:spPr/>
        <p:txBody>
          <a:bodyPr/>
          <a:lstStyle/>
          <a:p>
            <a:fld id="{78101435-7F25-4A8F-B218-0DE19B5C1AB5}" type="datetimeFigureOut">
              <a:rPr lang="en-US" smtClean="0"/>
              <a:t>9/23/22</a:t>
            </a:fld>
            <a:endParaRPr lang="en-US"/>
          </a:p>
        </p:txBody>
      </p:sp>
      <p:sp>
        <p:nvSpPr>
          <p:cNvPr id="6" name="Footer Placeholder 5">
            <a:extLst>
              <a:ext uri="{FF2B5EF4-FFF2-40B4-BE49-F238E27FC236}">
                <a16:creationId xmlns:a16="http://schemas.microsoft.com/office/drawing/2014/main" id="{424619A6-5246-41C1-B80C-53A199898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D1BED-4455-4C84-82EE-9174D1459DEF}"/>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959118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97D8-8FB4-47D0-9D64-AE76710C32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4D979-8BA6-48F2-8AF0-E86FD2C63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42836C-2104-40D1-8F4C-5E2690BF7B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9A67D2-4DDA-4603-9660-3D129189C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F86CA-C677-4657-9769-E34F9C58CE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CE8C94-958D-4960-A761-AFAF471F438D}"/>
              </a:ext>
            </a:extLst>
          </p:cNvPr>
          <p:cNvSpPr>
            <a:spLocks noGrp="1"/>
          </p:cNvSpPr>
          <p:nvPr>
            <p:ph type="dt" sz="half" idx="10"/>
          </p:nvPr>
        </p:nvSpPr>
        <p:spPr/>
        <p:txBody>
          <a:bodyPr/>
          <a:lstStyle/>
          <a:p>
            <a:fld id="{78101435-7F25-4A8F-B218-0DE19B5C1AB5}" type="datetimeFigureOut">
              <a:rPr lang="en-US" smtClean="0"/>
              <a:t>9/23/22</a:t>
            </a:fld>
            <a:endParaRPr lang="en-US"/>
          </a:p>
        </p:txBody>
      </p:sp>
      <p:sp>
        <p:nvSpPr>
          <p:cNvPr id="8" name="Footer Placeholder 7">
            <a:extLst>
              <a:ext uri="{FF2B5EF4-FFF2-40B4-BE49-F238E27FC236}">
                <a16:creationId xmlns:a16="http://schemas.microsoft.com/office/drawing/2014/main" id="{72F4609C-7DAD-4522-891B-4BEAE47D8C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2520E-5773-4E75-B7D8-581D625F25F4}"/>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0171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3FA6-18DD-45B3-BCDC-274F40CD86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2287C2-633B-4BD4-B910-7FE9196FDBA2}"/>
              </a:ext>
            </a:extLst>
          </p:cNvPr>
          <p:cNvSpPr>
            <a:spLocks noGrp="1"/>
          </p:cNvSpPr>
          <p:nvPr>
            <p:ph type="dt" sz="half" idx="10"/>
          </p:nvPr>
        </p:nvSpPr>
        <p:spPr/>
        <p:txBody>
          <a:bodyPr/>
          <a:lstStyle/>
          <a:p>
            <a:fld id="{78101435-7F25-4A8F-B218-0DE19B5C1AB5}" type="datetimeFigureOut">
              <a:rPr lang="en-US" smtClean="0"/>
              <a:t>9/23/22</a:t>
            </a:fld>
            <a:endParaRPr lang="en-US"/>
          </a:p>
        </p:txBody>
      </p:sp>
      <p:sp>
        <p:nvSpPr>
          <p:cNvPr id="4" name="Footer Placeholder 3">
            <a:extLst>
              <a:ext uri="{FF2B5EF4-FFF2-40B4-BE49-F238E27FC236}">
                <a16:creationId xmlns:a16="http://schemas.microsoft.com/office/drawing/2014/main" id="{7CB0CE96-3BC8-4CF3-B5C6-679160F1AD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D9FC37-FB91-45DC-AA6D-F084ACAE122D}"/>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2189988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D654A-36EB-4036-9CD0-299835B4FD1E}"/>
              </a:ext>
            </a:extLst>
          </p:cNvPr>
          <p:cNvSpPr>
            <a:spLocks noGrp="1"/>
          </p:cNvSpPr>
          <p:nvPr>
            <p:ph type="dt" sz="half" idx="10"/>
          </p:nvPr>
        </p:nvSpPr>
        <p:spPr/>
        <p:txBody>
          <a:bodyPr/>
          <a:lstStyle/>
          <a:p>
            <a:fld id="{78101435-7F25-4A8F-B218-0DE19B5C1AB5}" type="datetimeFigureOut">
              <a:rPr lang="en-US" smtClean="0"/>
              <a:t>9/23/22</a:t>
            </a:fld>
            <a:endParaRPr lang="en-US"/>
          </a:p>
        </p:txBody>
      </p:sp>
      <p:sp>
        <p:nvSpPr>
          <p:cNvPr id="3" name="Footer Placeholder 2">
            <a:extLst>
              <a:ext uri="{FF2B5EF4-FFF2-40B4-BE49-F238E27FC236}">
                <a16:creationId xmlns:a16="http://schemas.microsoft.com/office/drawing/2014/main" id="{31C2CB28-17E4-456D-9AC0-C560F5C318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D1931E-2337-4F8C-A1AB-83D144147EED}"/>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46324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7BDA-28B7-4A5A-9B2C-97500D7E0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02A94A-A45F-4880-96DF-614143F517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E9993C-8ED2-4A96-B6A1-5C9355CBC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0EFC5C-9DC2-4F5F-9829-02731C27027F}"/>
              </a:ext>
            </a:extLst>
          </p:cNvPr>
          <p:cNvSpPr>
            <a:spLocks noGrp="1"/>
          </p:cNvSpPr>
          <p:nvPr>
            <p:ph type="dt" sz="half" idx="10"/>
          </p:nvPr>
        </p:nvSpPr>
        <p:spPr/>
        <p:txBody>
          <a:bodyPr/>
          <a:lstStyle/>
          <a:p>
            <a:fld id="{78101435-7F25-4A8F-B218-0DE19B5C1AB5}" type="datetimeFigureOut">
              <a:rPr lang="en-US" smtClean="0"/>
              <a:t>9/23/22</a:t>
            </a:fld>
            <a:endParaRPr lang="en-US"/>
          </a:p>
        </p:txBody>
      </p:sp>
      <p:sp>
        <p:nvSpPr>
          <p:cNvPr id="6" name="Footer Placeholder 5">
            <a:extLst>
              <a:ext uri="{FF2B5EF4-FFF2-40B4-BE49-F238E27FC236}">
                <a16:creationId xmlns:a16="http://schemas.microsoft.com/office/drawing/2014/main" id="{037BBE70-78B1-44A2-861B-C20302220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A99F1-F559-4D72-91D7-6871DEFDCD27}"/>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78424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3007-38A0-475C-9C6B-0869F5694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D79C3A-A191-4948-A992-603F45DFD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F19C9-9256-4DB3-9515-21A26C8DF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472EA-3404-49D0-98CF-64DDABE389CA}"/>
              </a:ext>
            </a:extLst>
          </p:cNvPr>
          <p:cNvSpPr>
            <a:spLocks noGrp="1"/>
          </p:cNvSpPr>
          <p:nvPr>
            <p:ph type="dt" sz="half" idx="10"/>
          </p:nvPr>
        </p:nvSpPr>
        <p:spPr/>
        <p:txBody>
          <a:bodyPr/>
          <a:lstStyle/>
          <a:p>
            <a:fld id="{78101435-7F25-4A8F-B218-0DE19B5C1AB5}" type="datetimeFigureOut">
              <a:rPr lang="en-US" smtClean="0"/>
              <a:t>9/23/22</a:t>
            </a:fld>
            <a:endParaRPr lang="en-US"/>
          </a:p>
        </p:txBody>
      </p:sp>
      <p:sp>
        <p:nvSpPr>
          <p:cNvPr id="6" name="Footer Placeholder 5">
            <a:extLst>
              <a:ext uri="{FF2B5EF4-FFF2-40B4-BE49-F238E27FC236}">
                <a16:creationId xmlns:a16="http://schemas.microsoft.com/office/drawing/2014/main" id="{8F9A117F-C311-4E00-AC6F-C5B6B59CA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BD840-ACDD-410E-B116-FA52E1DECDCB}"/>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20475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C5CE-3C69-4253-B0E0-828563437F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3732AB-78B0-4FC0-8878-EC7A51289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64C54-7567-4F7D-8771-A8E950CA6CE9}"/>
              </a:ext>
            </a:extLst>
          </p:cNvPr>
          <p:cNvSpPr>
            <a:spLocks noGrp="1"/>
          </p:cNvSpPr>
          <p:nvPr>
            <p:ph type="dt" sz="half" idx="10"/>
          </p:nvPr>
        </p:nvSpPr>
        <p:spPr/>
        <p:txBody>
          <a:bodyPr/>
          <a:lstStyle/>
          <a:p>
            <a:fld id="{78101435-7F25-4A8F-B218-0DE19B5C1AB5}" type="datetimeFigureOut">
              <a:rPr lang="en-US" smtClean="0"/>
              <a:t>9/23/22</a:t>
            </a:fld>
            <a:endParaRPr lang="en-US"/>
          </a:p>
        </p:txBody>
      </p:sp>
      <p:sp>
        <p:nvSpPr>
          <p:cNvPr id="5" name="Footer Placeholder 4">
            <a:extLst>
              <a:ext uri="{FF2B5EF4-FFF2-40B4-BE49-F238E27FC236}">
                <a16:creationId xmlns:a16="http://schemas.microsoft.com/office/drawing/2014/main" id="{2A7AAEBD-64E2-4980-9811-17616E939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31DA4-415C-435A-9BA0-66F3C336EEE0}"/>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85205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31A4-28F7-3B45-80B6-924A1D9C0A7F}"/>
              </a:ext>
            </a:extLst>
          </p:cNvPr>
          <p:cNvSpPr>
            <a:spLocks noGrp="1"/>
          </p:cNvSpPr>
          <p:nvPr>
            <p:ph type="title"/>
          </p:nvPr>
        </p:nvSpPr>
        <p:spPr>
          <a:xfrm>
            <a:off x="838200" y="74819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006669D-9ECF-A14C-B9D4-5FC812D8AF7C}"/>
              </a:ext>
            </a:extLst>
          </p:cNvPr>
          <p:cNvSpPr>
            <a:spLocks noGrp="1"/>
          </p:cNvSpPr>
          <p:nvPr>
            <p:ph idx="1"/>
          </p:nvPr>
        </p:nvSpPr>
        <p:spPr>
          <a:xfrm>
            <a:off x="838200" y="2187148"/>
            <a:ext cx="10515600" cy="3483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BA060AF-80A7-621B-7A4E-8D457842AE47}"/>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60278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D0EE11-DE6A-4380-9F95-D7342BCED0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808794-97A8-4C34-98C9-33115D555B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F61AC-20EF-4D6C-9D5B-781DAE11034F}"/>
              </a:ext>
            </a:extLst>
          </p:cNvPr>
          <p:cNvSpPr>
            <a:spLocks noGrp="1"/>
          </p:cNvSpPr>
          <p:nvPr>
            <p:ph type="dt" sz="half" idx="10"/>
          </p:nvPr>
        </p:nvSpPr>
        <p:spPr/>
        <p:txBody>
          <a:bodyPr/>
          <a:lstStyle/>
          <a:p>
            <a:fld id="{78101435-7F25-4A8F-B218-0DE19B5C1AB5}" type="datetimeFigureOut">
              <a:rPr lang="en-US" smtClean="0"/>
              <a:t>9/23/22</a:t>
            </a:fld>
            <a:endParaRPr lang="en-US"/>
          </a:p>
        </p:txBody>
      </p:sp>
      <p:sp>
        <p:nvSpPr>
          <p:cNvPr id="5" name="Footer Placeholder 4">
            <a:extLst>
              <a:ext uri="{FF2B5EF4-FFF2-40B4-BE49-F238E27FC236}">
                <a16:creationId xmlns:a16="http://schemas.microsoft.com/office/drawing/2014/main" id="{5354F3E8-D9E0-4FFE-90F3-45A77ECBD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6B432-1A43-4D66-AD9B-707F538342BA}"/>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67924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7B0F-9B7D-5043-8C9B-DF1CC9430590}"/>
              </a:ext>
            </a:extLst>
          </p:cNvPr>
          <p:cNvSpPr>
            <a:spLocks noGrp="1"/>
          </p:cNvSpPr>
          <p:nvPr>
            <p:ph type="title"/>
          </p:nvPr>
        </p:nvSpPr>
        <p:spPr>
          <a:xfrm>
            <a:off x="831850" y="79383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93CFEF-B7B5-994B-A177-A79388DC34E6}"/>
              </a:ext>
            </a:extLst>
          </p:cNvPr>
          <p:cNvSpPr>
            <a:spLocks noGrp="1"/>
          </p:cNvSpPr>
          <p:nvPr>
            <p:ph type="body" idx="1"/>
          </p:nvPr>
        </p:nvSpPr>
        <p:spPr>
          <a:xfrm>
            <a:off x="831850" y="38341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Slide Number Placeholder 5">
            <a:extLst>
              <a:ext uri="{FF2B5EF4-FFF2-40B4-BE49-F238E27FC236}">
                <a16:creationId xmlns:a16="http://schemas.microsoft.com/office/drawing/2014/main" id="{0B4A7E5D-3727-C743-C88E-F07E85AA9F00}"/>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114686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A40B-F2DA-FB40-A9D5-6D48C01C4891}"/>
              </a:ext>
            </a:extLst>
          </p:cNvPr>
          <p:cNvSpPr>
            <a:spLocks noGrp="1"/>
          </p:cNvSpPr>
          <p:nvPr>
            <p:ph type="title"/>
          </p:nvPr>
        </p:nvSpPr>
        <p:spPr>
          <a:xfrm>
            <a:off x="838200" y="717518"/>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038E78E-472F-954E-8929-9E80E8B226E7}"/>
              </a:ext>
            </a:extLst>
          </p:cNvPr>
          <p:cNvSpPr>
            <a:spLocks noGrp="1"/>
          </p:cNvSpPr>
          <p:nvPr>
            <p:ph sz="half" idx="1"/>
          </p:nvPr>
        </p:nvSpPr>
        <p:spPr>
          <a:xfrm>
            <a:off x="838200" y="1773415"/>
            <a:ext cx="5181600" cy="3495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0EF672-8850-AD49-887C-5DF20106EE70}"/>
              </a:ext>
            </a:extLst>
          </p:cNvPr>
          <p:cNvSpPr>
            <a:spLocks noGrp="1"/>
          </p:cNvSpPr>
          <p:nvPr>
            <p:ph sz="half" idx="2"/>
          </p:nvPr>
        </p:nvSpPr>
        <p:spPr>
          <a:xfrm>
            <a:off x="6172200" y="1773415"/>
            <a:ext cx="5181600" cy="3495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7228E3B-5E10-3DD7-5C7E-2410D2A30E3A}"/>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243032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43DB-40D6-564D-8D75-43E4C7E97227}"/>
              </a:ext>
            </a:extLst>
          </p:cNvPr>
          <p:cNvSpPr>
            <a:spLocks noGrp="1"/>
          </p:cNvSpPr>
          <p:nvPr>
            <p:ph type="title"/>
          </p:nvPr>
        </p:nvSpPr>
        <p:spPr>
          <a:xfrm>
            <a:off x="839788" y="469101"/>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52B1AE3-D487-864D-8B53-034E2F6E5DE3}"/>
              </a:ext>
            </a:extLst>
          </p:cNvPr>
          <p:cNvSpPr>
            <a:spLocks noGrp="1"/>
          </p:cNvSpPr>
          <p:nvPr>
            <p:ph type="body" idx="1"/>
          </p:nvPr>
        </p:nvSpPr>
        <p:spPr>
          <a:xfrm>
            <a:off x="839788" y="195118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F4EEDE6-B6DA-214B-AD11-9B0F343F151C}"/>
              </a:ext>
            </a:extLst>
          </p:cNvPr>
          <p:cNvSpPr>
            <a:spLocks noGrp="1"/>
          </p:cNvSpPr>
          <p:nvPr>
            <p:ph sz="half" idx="2"/>
          </p:nvPr>
        </p:nvSpPr>
        <p:spPr>
          <a:xfrm>
            <a:off x="839788" y="2775092"/>
            <a:ext cx="5157787" cy="25488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6152C42-85E1-1741-AABD-22A4BDA564F7}"/>
              </a:ext>
            </a:extLst>
          </p:cNvPr>
          <p:cNvSpPr>
            <a:spLocks noGrp="1"/>
          </p:cNvSpPr>
          <p:nvPr>
            <p:ph type="body" sz="quarter" idx="3"/>
          </p:nvPr>
        </p:nvSpPr>
        <p:spPr>
          <a:xfrm>
            <a:off x="6172200" y="195118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B2BDD3-FA11-BD4C-BF3A-9F0EAFF3B92D}"/>
              </a:ext>
            </a:extLst>
          </p:cNvPr>
          <p:cNvSpPr>
            <a:spLocks noGrp="1"/>
          </p:cNvSpPr>
          <p:nvPr>
            <p:ph sz="quarter" idx="4"/>
          </p:nvPr>
        </p:nvSpPr>
        <p:spPr>
          <a:xfrm>
            <a:off x="6172200" y="2775092"/>
            <a:ext cx="5183188" cy="25488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CDDF3BF-FFE5-58F0-4885-4903FDF5C1C9}"/>
              </a:ext>
            </a:extLst>
          </p:cNvPr>
          <p:cNvSpPr>
            <a:spLocks noGrp="1"/>
          </p:cNvSpPr>
          <p:nvPr>
            <p:ph type="sldNum" sz="quarter" idx="10"/>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203302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0CE3-20DD-A34E-B8CA-4A450C4953E1}"/>
              </a:ext>
            </a:extLst>
          </p:cNvPr>
          <p:cNvSpPr>
            <a:spLocks noGrp="1"/>
          </p:cNvSpPr>
          <p:nvPr>
            <p:ph type="title"/>
          </p:nvPr>
        </p:nvSpPr>
        <p:spPr>
          <a:xfrm>
            <a:off x="838200" y="612264"/>
            <a:ext cx="10515600" cy="1325563"/>
          </a:xfr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A753576-1D6B-A8EE-C155-3FCEDF827479}"/>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316254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C14DF4B-A9F9-383B-C2AC-53D375543A5B}"/>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175040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92D2-7BF6-9E45-BAC6-BCE1BDF33A9B}"/>
              </a:ext>
            </a:extLst>
          </p:cNvPr>
          <p:cNvSpPr>
            <a:spLocks noGrp="1"/>
          </p:cNvSpPr>
          <p:nvPr>
            <p:ph type="title"/>
          </p:nvPr>
        </p:nvSpPr>
        <p:spPr>
          <a:xfrm>
            <a:off x="839788" y="611692"/>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B5C4D8C-F542-B547-9E2A-BA23C057DC9A}"/>
              </a:ext>
            </a:extLst>
          </p:cNvPr>
          <p:cNvSpPr>
            <a:spLocks noGrp="1"/>
          </p:cNvSpPr>
          <p:nvPr>
            <p:ph idx="1"/>
          </p:nvPr>
        </p:nvSpPr>
        <p:spPr>
          <a:xfrm>
            <a:off x="5183188" y="585862"/>
            <a:ext cx="6172200" cy="4719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21DAC4-EA7F-FA4B-B8F2-D13DEFFA6C40}"/>
              </a:ext>
            </a:extLst>
          </p:cNvPr>
          <p:cNvSpPr>
            <a:spLocks noGrp="1"/>
          </p:cNvSpPr>
          <p:nvPr>
            <p:ph type="body" sz="half" idx="2"/>
          </p:nvPr>
        </p:nvSpPr>
        <p:spPr>
          <a:xfrm>
            <a:off x="839788" y="2211893"/>
            <a:ext cx="3932237" cy="30933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4DE2586C-F9FF-C65B-0DC3-BA6E4AF0FC30}"/>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88241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4694-B96E-F848-9CAC-47C014177376}"/>
              </a:ext>
            </a:extLst>
          </p:cNvPr>
          <p:cNvSpPr>
            <a:spLocks noGrp="1"/>
          </p:cNvSpPr>
          <p:nvPr>
            <p:ph type="title"/>
          </p:nvPr>
        </p:nvSpPr>
        <p:spPr>
          <a:xfrm>
            <a:off x="839788" y="622950"/>
            <a:ext cx="3932237" cy="1626031"/>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D3B7691-27F4-1B40-9805-4E2B0647A304}"/>
              </a:ext>
            </a:extLst>
          </p:cNvPr>
          <p:cNvSpPr>
            <a:spLocks noGrp="1"/>
          </p:cNvSpPr>
          <p:nvPr>
            <p:ph type="pic" idx="1"/>
          </p:nvPr>
        </p:nvSpPr>
        <p:spPr>
          <a:xfrm>
            <a:off x="5183188" y="622950"/>
            <a:ext cx="6172200" cy="46822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443E95-1E74-B44A-B739-545E4EBD778D}"/>
              </a:ext>
            </a:extLst>
          </p:cNvPr>
          <p:cNvSpPr>
            <a:spLocks noGrp="1"/>
          </p:cNvSpPr>
          <p:nvPr>
            <p:ph type="body" sz="half" idx="2"/>
          </p:nvPr>
        </p:nvSpPr>
        <p:spPr>
          <a:xfrm>
            <a:off x="839788" y="2248981"/>
            <a:ext cx="3932237" cy="30562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E9AAF19D-1EFC-D3A9-A0D1-30075E792A3E}"/>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413595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8FA832-066F-E14A-83E3-00CEC2DAA1BF}"/>
              </a:ext>
            </a:extLst>
          </p:cNvPr>
          <p:cNvSpPr>
            <a:spLocks noGrp="1"/>
          </p:cNvSpPr>
          <p:nvPr>
            <p:ph type="title"/>
          </p:nvPr>
        </p:nvSpPr>
        <p:spPr>
          <a:xfrm>
            <a:off x="838200" y="64933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32A28C5-424F-474B-B68F-AA49AC778197}"/>
              </a:ext>
            </a:extLst>
          </p:cNvPr>
          <p:cNvSpPr>
            <a:spLocks noGrp="1"/>
          </p:cNvSpPr>
          <p:nvPr>
            <p:ph type="body" idx="1"/>
          </p:nvPr>
        </p:nvSpPr>
        <p:spPr>
          <a:xfrm>
            <a:off x="838200" y="2088292"/>
            <a:ext cx="10515600" cy="34831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3CF208-08C8-6644-816E-C18E9BC77E65}"/>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33734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FC650-1BC9-426E-A821-790A1525E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4778AC-D715-422E-AAFC-DF642055C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8EBF1-706D-4A42-9639-914956C67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01435-7F25-4A8F-B218-0DE19B5C1AB5}" type="datetimeFigureOut">
              <a:rPr lang="en-US" smtClean="0"/>
              <a:t>9/23/22</a:t>
            </a:fld>
            <a:endParaRPr lang="en-US"/>
          </a:p>
        </p:txBody>
      </p:sp>
      <p:sp>
        <p:nvSpPr>
          <p:cNvPr id="5" name="Footer Placeholder 4">
            <a:extLst>
              <a:ext uri="{FF2B5EF4-FFF2-40B4-BE49-F238E27FC236}">
                <a16:creationId xmlns:a16="http://schemas.microsoft.com/office/drawing/2014/main" id="{D4C20ACE-148A-4138-8850-BE2867757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491340-A0CA-4D62-8E4F-4B4555ACF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735DD-B956-481D-9E11-49B3F9E2D3FD}" type="slidenum">
              <a:rPr lang="en-US" smtClean="0"/>
              <a:t>‹#›</a:t>
            </a:fld>
            <a:endParaRPr lang="en-US"/>
          </a:p>
        </p:txBody>
      </p:sp>
    </p:spTree>
    <p:extLst>
      <p:ext uri="{BB962C8B-B14F-4D97-AF65-F5344CB8AC3E}">
        <p14:creationId xmlns:p14="http://schemas.microsoft.com/office/powerpoint/2010/main" val="329467713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EFCA54-964A-4144-84C2-301A5EA9EEE0}"/>
              </a:ext>
            </a:extLst>
          </p:cNvPr>
          <p:cNvSpPr txBox="1"/>
          <p:nvPr/>
        </p:nvSpPr>
        <p:spPr>
          <a:xfrm>
            <a:off x="681725" y="5403366"/>
            <a:ext cx="10803835" cy="1320233"/>
          </a:xfrm>
          <a:prstGeom prst="rect">
            <a:avLst/>
          </a:prstGeom>
          <a:noFill/>
        </p:spPr>
        <p:txBody>
          <a:bodyPr wrap="square" rtlCol="0">
            <a:spAutoFit/>
          </a:bodyPr>
          <a:lstStyle/>
          <a:p>
            <a:pPr algn="ctr"/>
            <a:r>
              <a:rPr lang="en-US" sz="5400" b="1" dirty="0">
                <a:solidFill>
                  <a:schemeClr val="bg1"/>
                </a:solidFill>
              </a:rPr>
              <a:t>PRESENTATION TITLE</a:t>
            </a:r>
          </a:p>
          <a:p>
            <a:pPr algn="ctr">
              <a:lnSpc>
                <a:spcPts val="3000"/>
              </a:lnSpc>
            </a:pPr>
            <a:r>
              <a:rPr lang="en-US" sz="3200" dirty="0">
                <a:solidFill>
                  <a:schemeClr val="bg1"/>
                </a:solidFill>
              </a:rPr>
              <a:t>Speaker Name, Affiliation</a:t>
            </a:r>
          </a:p>
        </p:txBody>
      </p:sp>
    </p:spTree>
    <p:extLst>
      <p:ext uri="{BB962C8B-B14F-4D97-AF65-F5344CB8AC3E}">
        <p14:creationId xmlns:p14="http://schemas.microsoft.com/office/powerpoint/2010/main" val="127128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C8DB-C0C9-D147-907C-9C43E89A96AA}"/>
              </a:ext>
            </a:extLst>
          </p:cNvPr>
          <p:cNvSpPr>
            <a:spLocks noGrp="1"/>
          </p:cNvSpPr>
          <p:nvPr>
            <p:ph type="title"/>
          </p:nvPr>
        </p:nvSpPr>
        <p:spPr>
          <a:xfrm>
            <a:off x="341841" y="28926"/>
            <a:ext cx="6250519" cy="1325563"/>
          </a:xfrm>
        </p:spPr>
        <p:txBody>
          <a:bodyPr>
            <a:normAutofit/>
          </a:bodyPr>
          <a:lstStyle/>
          <a:p>
            <a:r>
              <a:rPr lang="en-US" sz="4000" dirty="0"/>
              <a:t>Speaker’s Name</a:t>
            </a:r>
          </a:p>
        </p:txBody>
      </p:sp>
      <p:sp>
        <p:nvSpPr>
          <p:cNvPr id="4" name="Slide Number Placeholder 3">
            <a:extLst>
              <a:ext uri="{FF2B5EF4-FFF2-40B4-BE49-F238E27FC236}">
                <a16:creationId xmlns:a16="http://schemas.microsoft.com/office/drawing/2014/main" id="{7C3CF19C-D42A-D34D-9DF9-4D6491741DA2}"/>
              </a:ext>
            </a:extLst>
          </p:cNvPr>
          <p:cNvSpPr>
            <a:spLocks noGrp="1"/>
          </p:cNvSpPr>
          <p:nvPr>
            <p:ph type="sldNum" sz="quarter" idx="4"/>
          </p:nvPr>
        </p:nvSpPr>
        <p:spPr>
          <a:xfrm>
            <a:off x="11638722" y="6258091"/>
            <a:ext cx="454422" cy="365125"/>
          </a:xfrm>
        </p:spPr>
        <p:txBody>
          <a:bodyPr/>
          <a:lstStyle/>
          <a:p>
            <a:fld id="{03BE9B14-B398-894D-92FE-10AC19D55CC7}" type="slidenum">
              <a:rPr lang="en-US" smtClean="0"/>
              <a:t>2</a:t>
            </a:fld>
            <a:endParaRPr lang="en-US" dirty="0"/>
          </a:p>
        </p:txBody>
      </p:sp>
      <p:sp>
        <p:nvSpPr>
          <p:cNvPr id="7" name="TextBox 6">
            <a:extLst>
              <a:ext uri="{FF2B5EF4-FFF2-40B4-BE49-F238E27FC236}">
                <a16:creationId xmlns:a16="http://schemas.microsoft.com/office/drawing/2014/main" id="{882E20D7-24EB-5F41-A40D-AF7F6BAFE0C9}"/>
              </a:ext>
            </a:extLst>
          </p:cNvPr>
          <p:cNvSpPr txBox="1"/>
          <p:nvPr/>
        </p:nvSpPr>
        <p:spPr>
          <a:xfrm>
            <a:off x="927908" y="1092071"/>
            <a:ext cx="5967468" cy="4185761"/>
          </a:xfrm>
          <a:prstGeom prst="rect">
            <a:avLst/>
          </a:prstGeom>
          <a:noFill/>
        </p:spPr>
        <p:txBody>
          <a:bodyPr wrap="square" rtlCol="0">
            <a:spAutoFit/>
          </a:bodyPr>
          <a:lstStyle/>
          <a:p>
            <a:r>
              <a:rPr lang="en-US" sz="1400" dirty="0"/>
              <a:t>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a:t>
            </a:r>
          </a:p>
          <a:p>
            <a:endParaRPr lang="en-US" sz="1400" dirty="0"/>
          </a:p>
          <a:p>
            <a:pPr algn="ctr"/>
            <a:r>
              <a:rPr lang="en-US" sz="1400" dirty="0"/>
              <a:t>150 Word Count</a:t>
            </a:r>
          </a:p>
        </p:txBody>
      </p:sp>
      <p:pic>
        <p:nvPicPr>
          <p:cNvPr id="11" name="Picture 10" descr="Graphical user interface, text&#10;&#10;Description automatically generated with medium confidence">
            <a:extLst>
              <a:ext uri="{FF2B5EF4-FFF2-40B4-BE49-F238E27FC236}">
                <a16:creationId xmlns:a16="http://schemas.microsoft.com/office/drawing/2014/main" id="{9156006B-E4FB-C14A-A399-66CDD83D7E9F}"/>
              </a:ext>
            </a:extLst>
          </p:cNvPr>
          <p:cNvPicPr>
            <a:picLocks noChangeAspect="1"/>
          </p:cNvPicPr>
          <p:nvPr/>
        </p:nvPicPr>
        <p:blipFill>
          <a:blip r:embed="rId2"/>
          <a:stretch>
            <a:fillRect/>
          </a:stretch>
        </p:blipFill>
        <p:spPr>
          <a:xfrm>
            <a:off x="7198391" y="407771"/>
            <a:ext cx="4651768" cy="5095740"/>
          </a:xfrm>
          <a:prstGeom prst="rect">
            <a:avLst/>
          </a:prstGeom>
        </p:spPr>
      </p:pic>
    </p:spTree>
    <p:extLst>
      <p:ext uri="{BB962C8B-B14F-4D97-AF65-F5344CB8AC3E}">
        <p14:creationId xmlns:p14="http://schemas.microsoft.com/office/powerpoint/2010/main" val="412175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3B11-32EF-244C-BAA9-EF320114EC3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354E4E-E982-004C-ACF6-D9471725D27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F39B67F-9E35-A54A-8A4C-4C53F7BFB1A9}"/>
              </a:ext>
            </a:extLst>
          </p:cNvPr>
          <p:cNvSpPr>
            <a:spLocks noGrp="1"/>
          </p:cNvSpPr>
          <p:nvPr>
            <p:ph type="sldNum" sz="quarter" idx="4"/>
          </p:nvPr>
        </p:nvSpPr>
        <p:spPr>
          <a:xfrm>
            <a:off x="11618842" y="6256684"/>
            <a:ext cx="470185" cy="365125"/>
          </a:xfrm>
        </p:spPr>
        <p:txBody>
          <a:bodyPr/>
          <a:lstStyle/>
          <a:p>
            <a:fld id="{03BE9B14-B398-894D-92FE-10AC19D55CC7}" type="slidenum">
              <a:rPr lang="en-US" smtClean="0"/>
              <a:t>3</a:t>
            </a:fld>
            <a:endParaRPr lang="en-US" dirty="0"/>
          </a:p>
        </p:txBody>
      </p:sp>
    </p:spTree>
    <p:extLst>
      <p:ext uri="{BB962C8B-B14F-4D97-AF65-F5344CB8AC3E}">
        <p14:creationId xmlns:p14="http://schemas.microsoft.com/office/powerpoint/2010/main" val="122377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6AEA-7931-4FB5-8D0B-98AF834780BB}"/>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AFE82A9-6FB4-4187-9FF3-4EE12F8D266C}"/>
              </a:ext>
            </a:extLst>
          </p:cNvPr>
          <p:cNvSpPr>
            <a:spLocks noGrp="1"/>
          </p:cNvSpPr>
          <p:nvPr>
            <p:ph type="sldNum" sz="quarter" idx="4"/>
          </p:nvPr>
        </p:nvSpPr>
        <p:spPr>
          <a:xfrm>
            <a:off x="11628782" y="6258094"/>
            <a:ext cx="464361" cy="365125"/>
          </a:xfrm>
        </p:spPr>
        <p:txBody>
          <a:bodyPr/>
          <a:lstStyle/>
          <a:p>
            <a:fld id="{03BE9B14-B398-894D-92FE-10AC19D55CC7}" type="slidenum">
              <a:rPr lang="en-US" smtClean="0"/>
              <a:t>4</a:t>
            </a:fld>
            <a:endParaRPr lang="en-US" dirty="0"/>
          </a:p>
        </p:txBody>
      </p:sp>
    </p:spTree>
    <p:extLst>
      <p:ext uri="{BB962C8B-B14F-4D97-AF65-F5344CB8AC3E}">
        <p14:creationId xmlns:p14="http://schemas.microsoft.com/office/powerpoint/2010/main" val="55778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654-CCC5-5344-A54C-D56A71E4A06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E2194BA-823D-CC46-9CDA-3D2AEF5014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3B08E6-9AC5-6D4C-B7D6-0D870EC52481}"/>
              </a:ext>
            </a:extLst>
          </p:cNvPr>
          <p:cNvSpPr>
            <a:spLocks noGrp="1"/>
          </p:cNvSpPr>
          <p:nvPr>
            <p:ph type="sldNum" sz="quarter" idx="4"/>
          </p:nvPr>
        </p:nvSpPr>
        <p:spPr>
          <a:xfrm>
            <a:off x="11608904" y="6258094"/>
            <a:ext cx="484240" cy="365125"/>
          </a:xfrm>
        </p:spPr>
        <p:txBody>
          <a:bodyPr/>
          <a:lstStyle/>
          <a:p>
            <a:fld id="{03BE9B14-B398-894D-92FE-10AC19D55CC7}" type="slidenum">
              <a:rPr lang="en-US" smtClean="0"/>
              <a:t>5</a:t>
            </a:fld>
            <a:endParaRPr lang="en-US" dirty="0"/>
          </a:p>
        </p:txBody>
      </p:sp>
    </p:spTree>
    <p:extLst>
      <p:ext uri="{BB962C8B-B14F-4D97-AF65-F5344CB8AC3E}">
        <p14:creationId xmlns:p14="http://schemas.microsoft.com/office/powerpoint/2010/main" val="89011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CECA-8E5A-7844-84EC-456167AEB59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4A565C8-1142-BB47-AABF-E6FDCECEB0F3}"/>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9817294F-728E-A24C-BD55-71F156CA058D}"/>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5AFD41AF-172D-164D-A29A-FDAD706922D8}"/>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EAF9B8E-8AFC-A844-A8FA-41E3E0A5E5AC}"/>
              </a:ext>
            </a:extLst>
          </p:cNvPr>
          <p:cNvSpPr>
            <a:spLocks noGrp="1"/>
          </p:cNvSpPr>
          <p:nvPr>
            <p:ph sz="quarter" idx="4"/>
          </p:nvPr>
        </p:nvSpPr>
        <p:spPr/>
        <p:txBody>
          <a:bodyPr/>
          <a:lstStyle/>
          <a:p>
            <a:endParaRPr lang="en-US"/>
          </a:p>
        </p:txBody>
      </p:sp>
      <p:sp>
        <p:nvSpPr>
          <p:cNvPr id="7" name="Slide Number Placeholder 6">
            <a:extLst>
              <a:ext uri="{FF2B5EF4-FFF2-40B4-BE49-F238E27FC236}">
                <a16:creationId xmlns:a16="http://schemas.microsoft.com/office/drawing/2014/main" id="{D990D1ED-8E43-6249-9651-5F969D10EE95}"/>
              </a:ext>
            </a:extLst>
          </p:cNvPr>
          <p:cNvSpPr>
            <a:spLocks noGrp="1"/>
          </p:cNvSpPr>
          <p:nvPr>
            <p:ph type="sldNum" sz="quarter" idx="10"/>
          </p:nvPr>
        </p:nvSpPr>
        <p:spPr>
          <a:xfrm>
            <a:off x="11618842" y="6258094"/>
            <a:ext cx="474301" cy="365125"/>
          </a:xfrm>
        </p:spPr>
        <p:txBody>
          <a:bodyPr/>
          <a:lstStyle/>
          <a:p>
            <a:fld id="{03BE9B14-B398-894D-92FE-10AC19D55CC7}" type="slidenum">
              <a:rPr lang="en-US" smtClean="0"/>
              <a:t>6</a:t>
            </a:fld>
            <a:endParaRPr lang="en-US"/>
          </a:p>
        </p:txBody>
      </p:sp>
    </p:spTree>
    <p:extLst>
      <p:ext uri="{BB962C8B-B14F-4D97-AF65-F5344CB8AC3E}">
        <p14:creationId xmlns:p14="http://schemas.microsoft.com/office/powerpoint/2010/main" val="222966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1005-E398-874C-A9D1-F07D435797B9}"/>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1961B810-BF3D-7D44-AA59-977D20D2C558}"/>
              </a:ext>
            </a:extLst>
          </p:cNvPr>
          <p:cNvSpPr>
            <a:spLocks noGrp="1"/>
          </p:cNvSpPr>
          <p:nvPr>
            <p:ph type="pic" idx="1"/>
          </p:nvPr>
        </p:nvSpPr>
        <p:spPr/>
      </p:sp>
      <p:sp>
        <p:nvSpPr>
          <p:cNvPr id="4" name="Text Placeholder 3">
            <a:extLst>
              <a:ext uri="{FF2B5EF4-FFF2-40B4-BE49-F238E27FC236}">
                <a16:creationId xmlns:a16="http://schemas.microsoft.com/office/drawing/2014/main" id="{2B21C4B4-7997-E343-9B6B-A18BEC9FA5DB}"/>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7F0DF6EF-A588-3344-8045-60DB2112C81D}"/>
              </a:ext>
            </a:extLst>
          </p:cNvPr>
          <p:cNvSpPr>
            <a:spLocks noGrp="1"/>
          </p:cNvSpPr>
          <p:nvPr>
            <p:ph type="sldNum" sz="quarter" idx="4"/>
          </p:nvPr>
        </p:nvSpPr>
        <p:spPr>
          <a:xfrm>
            <a:off x="11608904" y="6258094"/>
            <a:ext cx="484240" cy="365125"/>
          </a:xfrm>
        </p:spPr>
        <p:txBody>
          <a:bodyPr/>
          <a:lstStyle/>
          <a:p>
            <a:fld id="{03BE9B14-B398-894D-92FE-10AC19D55CC7}" type="slidenum">
              <a:rPr lang="en-US" smtClean="0"/>
              <a:t>7</a:t>
            </a:fld>
            <a:endParaRPr lang="en-US" dirty="0"/>
          </a:p>
        </p:txBody>
      </p:sp>
    </p:spTree>
    <p:extLst>
      <p:ext uri="{BB962C8B-B14F-4D97-AF65-F5344CB8AC3E}">
        <p14:creationId xmlns:p14="http://schemas.microsoft.com/office/powerpoint/2010/main" val="8939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B9C6-B810-7647-97FA-071B7AE5F6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35347E-11FE-D341-9A55-0128E17142B3}"/>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26E14BAD-8874-3B40-8B95-DF9B5390A433}"/>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262B0FD7-C1FB-C146-8580-597FB02F8D17}"/>
              </a:ext>
            </a:extLst>
          </p:cNvPr>
          <p:cNvSpPr>
            <a:spLocks noGrp="1"/>
          </p:cNvSpPr>
          <p:nvPr>
            <p:ph type="sldNum" sz="quarter" idx="4"/>
          </p:nvPr>
        </p:nvSpPr>
        <p:spPr>
          <a:xfrm>
            <a:off x="11618842" y="6258094"/>
            <a:ext cx="474301" cy="365125"/>
          </a:xfrm>
        </p:spPr>
        <p:txBody>
          <a:bodyPr/>
          <a:lstStyle/>
          <a:p>
            <a:fld id="{03BE9B14-B398-894D-92FE-10AC19D55CC7}" type="slidenum">
              <a:rPr lang="en-US" smtClean="0"/>
              <a:t>8</a:t>
            </a:fld>
            <a:endParaRPr lang="en-US"/>
          </a:p>
        </p:txBody>
      </p:sp>
    </p:spTree>
    <p:extLst>
      <p:ext uri="{BB962C8B-B14F-4D97-AF65-F5344CB8AC3E}">
        <p14:creationId xmlns:p14="http://schemas.microsoft.com/office/powerpoint/2010/main" val="75693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2194BA-823D-CC46-9CDA-3D2AEF501480}"/>
              </a:ext>
            </a:extLst>
          </p:cNvPr>
          <p:cNvSpPr>
            <a:spLocks noGrp="1"/>
          </p:cNvSpPr>
          <p:nvPr>
            <p:ph type="body" idx="1"/>
          </p:nvPr>
        </p:nvSpPr>
        <p:spPr>
          <a:xfrm>
            <a:off x="838200" y="3216361"/>
            <a:ext cx="10515600" cy="2109401"/>
          </a:xfrm>
        </p:spPr>
        <p:txBody>
          <a:bodyPr>
            <a:normAutofit/>
          </a:bodyPr>
          <a:lstStyle/>
          <a:p>
            <a:pPr algn="ctr"/>
            <a:r>
              <a:rPr lang="en-US" sz="4000" dirty="0"/>
              <a:t>Author’s Name</a:t>
            </a:r>
          </a:p>
          <a:p>
            <a:pPr algn="ctr"/>
            <a:r>
              <a:rPr lang="en-US" dirty="0"/>
              <a:t>Affiliation</a:t>
            </a:r>
          </a:p>
          <a:p>
            <a:pPr algn="ctr"/>
            <a:r>
              <a:rPr lang="en-US" dirty="0"/>
              <a:t>E-mail</a:t>
            </a:r>
          </a:p>
          <a:p>
            <a:pPr algn="ctr"/>
            <a:r>
              <a:rPr lang="en-US" dirty="0"/>
              <a:t>Phone # (optional)</a:t>
            </a:r>
          </a:p>
        </p:txBody>
      </p:sp>
      <p:sp>
        <p:nvSpPr>
          <p:cNvPr id="4" name="Slide Number Placeholder 3">
            <a:extLst>
              <a:ext uri="{FF2B5EF4-FFF2-40B4-BE49-F238E27FC236}">
                <a16:creationId xmlns:a16="http://schemas.microsoft.com/office/drawing/2014/main" id="{D03B08E6-9AC5-6D4C-B7D6-0D870EC52481}"/>
              </a:ext>
            </a:extLst>
          </p:cNvPr>
          <p:cNvSpPr>
            <a:spLocks noGrp="1"/>
          </p:cNvSpPr>
          <p:nvPr>
            <p:ph type="sldNum" sz="quarter" idx="4"/>
          </p:nvPr>
        </p:nvSpPr>
        <p:spPr>
          <a:xfrm>
            <a:off x="11608904" y="6258094"/>
            <a:ext cx="484240" cy="365125"/>
          </a:xfrm>
        </p:spPr>
        <p:txBody>
          <a:bodyPr/>
          <a:lstStyle/>
          <a:p>
            <a:fld id="{03BE9B14-B398-894D-92FE-10AC19D55CC7}" type="slidenum">
              <a:rPr lang="en-US" smtClean="0"/>
              <a:t>9</a:t>
            </a:fld>
            <a:endParaRPr lang="en-US" dirty="0"/>
          </a:p>
        </p:txBody>
      </p:sp>
    </p:spTree>
    <p:extLst>
      <p:ext uri="{BB962C8B-B14F-4D97-AF65-F5344CB8AC3E}">
        <p14:creationId xmlns:p14="http://schemas.microsoft.com/office/powerpoint/2010/main" val="2738743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232</Words>
  <Application>Microsoft Macintosh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Office Theme</vt:lpstr>
      <vt:lpstr>Custom Design</vt:lpstr>
      <vt:lpstr>PowerPoint Presentation</vt:lpstr>
      <vt:lpstr>Speaker’s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Moeller</dc:creator>
  <cp:lastModifiedBy>Christy Moeller</cp:lastModifiedBy>
  <cp:revision>24</cp:revision>
  <dcterms:created xsi:type="dcterms:W3CDTF">2018-09-01T00:56:34Z</dcterms:created>
  <dcterms:modified xsi:type="dcterms:W3CDTF">2022-09-23T18:08:58Z</dcterms:modified>
</cp:coreProperties>
</file>